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Simulación de Red Social y Gestión de Personas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herramienta interactiva para visualizar y gestionar relaciones entre personas, adaptable a diversas necesidades.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28506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29268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268873"/>
            <a:ext cx="530209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por ABELLEYRA AVILA JHOSTIN AXEL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33262"/>
            <a:ext cx="80819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Introducción: Conectando Ideas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70892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114" y="25874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Bienvenida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58114" y="3073598"/>
            <a:ext cx="81563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 presentaré un proyecto en Python para gestionar y visualizar redes de personas.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114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Funcionalidad Clave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58114" y="4686300"/>
            <a:ext cx="81563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 registrar, buscar, eliminar y visualizar conexiones de forma gráfica.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283518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114" y="5500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Potencial Ilimitado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058114" y="5986224"/>
            <a:ext cx="81563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Diseñado para simular redes sociales, pero con aplicaciones empresariales y educativas.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033" y="507563"/>
            <a:ext cx="8261509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Funcionalidades Clave de la Aplicación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033" y="1599248"/>
            <a:ext cx="6444020" cy="64440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7967" y="1599248"/>
            <a:ext cx="415290" cy="415290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609939" y="1624786"/>
            <a:ext cx="291346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147804" y="1662589"/>
            <a:ext cx="314539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Registro de Datos Personales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147804" y="2150745"/>
            <a:ext cx="584418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 ingresar nombre, edad y ciudad de cada persona, creando perfiles detallados.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547967" y="3110389"/>
            <a:ext cx="415290" cy="415290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609939" y="3135928"/>
            <a:ext cx="291346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8147804" y="3173730"/>
            <a:ext cx="356532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Búsqueda y Eliminación Eficiente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147804" y="3661886"/>
            <a:ext cx="584418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Localiza o remueve personas de la red utilizando solo su nombre.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547967" y="4621530"/>
            <a:ext cx="415290" cy="415290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7609939" y="4647069"/>
            <a:ext cx="291346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147804" y="4684871"/>
            <a:ext cx="24287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Visualización Integral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147804" y="5173028"/>
            <a:ext cx="584418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Muestra una lista completa de todos los registros para una visión general.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547967" y="6132671"/>
            <a:ext cx="415290" cy="415290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609939" y="6158210"/>
            <a:ext cx="291346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8147804" y="6196013"/>
            <a:ext cx="325850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Grafo de Conexiones Dinámico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8147804" y="6684169"/>
            <a:ext cx="584418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Dibuja un grafo interactivo que representa visualmente cómo se relacionan los usuarios.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627" y="501729"/>
            <a:ext cx="7870746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Aplicaciones Versátiles de la Herramienta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7" y="1971318"/>
            <a:ext cx="454700" cy="4547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18617" y="2079308"/>
            <a:ext cx="351365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Gestión de Personal en Empresas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18617" y="2487454"/>
            <a:ext cx="718875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Adapte la herramienta para crear una base de datos de empleados, organizándolos por áreas o proyectos.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7" y="3524131"/>
            <a:ext cx="454700" cy="454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18617" y="3632121"/>
            <a:ext cx="2393394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Registros Educativos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318617" y="4040267"/>
            <a:ext cx="718875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Útil para gestionar información de estudiantes y profesores, visualizando sus conexiones académicas.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7" y="5076944"/>
            <a:ext cx="454700" cy="454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18617" y="5184934"/>
            <a:ext cx="306621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 y Directorio Personal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318617" y="5593080"/>
            <a:ext cx="718875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Cree un sistema de contactos inteligente, organizando su red personal o profesional.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" y="6629757"/>
            <a:ext cx="454700" cy="454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18617" y="6737747"/>
            <a:ext cx="390644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Organización de Equipos de Proyecto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318617" y="7145893"/>
            <a:ext cx="7188756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Visualice la estructura de equipos y las relaciones laborales para una mayor eficiencia.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9205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 Potencial de las Redes Visuales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94239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facilidad para guardar y visualizar relaciones entre personas es el corazón de esta aplicación.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8795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830997" y="390947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62326" y="3949898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Facilita la comprensión de estructuras complejas, mejorando la toma de decisiones.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50765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830997" y="510653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462326" y="5146953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Promueve una organización eficiente en cualquier entorno que involucre interacciones humanas.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627364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30997" y="630358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462326" y="6344007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 diseño intuitivo la hace accesible a usuarios de todos los niveles, sin necesidad de conocimientos técnicos avanzados.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850058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Tecnologías Utilizadas en el Proyecto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2825" y="1715214"/>
            <a:ext cx="6380917" cy="1552694"/>
          </a:xfrm>
          <a:prstGeom prst="roundRect">
            <a:avLst>
              <a:gd name="adj" fmla="val 11475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8260" dist="24130" dir="1350000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890707" y="1913096"/>
            <a:ext cx="2703671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Python: La Base Lógica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890707" y="2436614"/>
            <a:ext cx="598515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lenguaje de programación Python es el motor de toda la lógica del programa, ofreciendo robustez y versatilidad.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92825" y="3465790"/>
            <a:ext cx="6380917" cy="1552694"/>
          </a:xfrm>
          <a:prstGeom prst="roundRect">
            <a:avLst>
              <a:gd name="adj" fmla="val 11475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8260" dist="24130" dir="13500000">
              <a:srgbClr val="ffffff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890707" y="3663672"/>
            <a:ext cx="278522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Tkinter: Interfaz Gráfica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890707" y="4187190"/>
            <a:ext cx="598515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Tkinter se utilizó para construir las ventanas, botones y todos los elementos interactivos de la aplicación.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1053048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Visualización de Datos: NetworkX y Matplotlib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825" y="1715214"/>
            <a:ext cx="6380917" cy="63809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64279" y="1715214"/>
            <a:ext cx="6380917" cy="1869400"/>
          </a:xfrm>
          <a:prstGeom prst="roundRect">
            <a:avLst>
              <a:gd name="adj" fmla="val 953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8260" dist="2413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762161" y="1913096"/>
            <a:ext cx="3478292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NetworkX: Creación de Grafos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762161" y="2436614"/>
            <a:ext cx="5985153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biblioteca fue fundamental para modelar y analizar las conexiones entre las personas, representándolas como grafos.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564279" y="3782497"/>
            <a:ext cx="6380917" cy="1869400"/>
          </a:xfrm>
          <a:prstGeom prst="roundRect">
            <a:avLst>
              <a:gd name="adj" fmla="val 953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8260" dist="2413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762161" y="3980378"/>
            <a:ext cx="31358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Matplotlib: Dibujo de Redes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62161" y="4503896"/>
            <a:ext cx="5985153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Matplotlib se encargó de la visualización, permitiendo dibujar las redes de conexiones de forma clara y comprensible.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279" y="5874544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combinación de estas herramientas permite una representación gráfica precisa y dinámica de las interacciones.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99560"/>
            <a:ext cx="8727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Conclusión: Impacto y Versatilidad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13719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proyecto demuestra cómo una idea sencilla puede generar un gran impacto al adaptarse a diversas necesidades organizacionales y personales.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607433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462326" y="6144697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 diseño visual e interactivo facilita la gestión de datos complejos de forma intuitiva.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50574" y="607433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154591" y="6144697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Ofrece una solución flexible para la organización de información en distintos entornos.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2025-06-25T00:07:40Z</dcterms:created>
  <dcterms:modified xsi:type="dcterms:W3CDTF">2025-06-25T00:07:40Z</dcterms:modified>
</cp:coreProperties>
</file>